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1"/>
  </p:notesMasterIdLst>
  <p:sldIdLst>
    <p:sldId id="256" r:id="rId5"/>
    <p:sldId id="561" r:id="rId6"/>
    <p:sldId id="551" r:id="rId7"/>
    <p:sldId id="563" r:id="rId8"/>
    <p:sldId id="562" r:id="rId9"/>
    <p:sldId id="564" r:id="rId10"/>
  </p:sldIdLst>
  <p:sldSz cx="12192000" cy="6858000"/>
  <p:notesSz cx="6858000" cy="9144000"/>
  <p:embeddedFontLst>
    <p:embeddedFont>
      <p:font typeface="Aharoni" panose="02010803020104030203" pitchFamily="2" charset="-79"/>
      <p:bold r:id="rId12"/>
    </p:embeddedFont>
    <p:embeddedFont>
      <p:font typeface="Branding Black" panose="00000A00000000000000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3333FF"/>
    <a:srgbClr val="E7428F"/>
    <a:srgbClr val="005CA8"/>
    <a:srgbClr val="14233C"/>
    <a:srgbClr val="00FF99"/>
    <a:srgbClr val="0000CC"/>
    <a:srgbClr val="14143C"/>
    <a:srgbClr val="FFFFFF"/>
    <a:srgbClr val="0635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F21AD-6F4F-41F7-8CB9-ADFA948295D1}" v="40" dt="2022-12-21T03:13:55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196" autoAdjust="0"/>
  </p:normalViewPr>
  <p:slideViewPr>
    <p:cSldViewPr snapToGrid="0">
      <p:cViewPr varScale="1">
        <p:scale>
          <a:sx n="82" d="100"/>
          <a:sy n="82" d="100"/>
        </p:scale>
        <p:origin x="444" y="60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E9325-8DA9-46CE-96CB-F32884D73040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7F27-17E6-486A-807B-6CDDD6006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82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42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2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62BDF-55A3-4359-BA31-FE5A87078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6755FA-CE4D-4C1E-A2DB-8B523A438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436673-EAD0-4ECD-9F10-0439BB841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2FC3D2-526E-4C2B-865F-3445215C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D8C97B-E882-4DD1-9D4A-082710D8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0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BBD3-4ADB-47C2-ACCE-C2C4A14E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386541-0DA2-433C-8B93-B6F82AD1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DDCCF4-C36D-4AB0-B312-FD43FE5A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0D0A6B-71DF-4DF7-9DDB-85AD33E1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88E9C3-E0FA-408B-BA96-FC61415C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18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151F0B3-9322-40CD-A0D6-06C5123A4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19A878F-C9A0-47F4-BBC6-725E9B679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A7D25A-E614-471D-85C8-F8EC1CCA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E81F79-DF67-42CB-9203-6B07D1FF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EDA0E-35E4-40CC-A120-47D810AF9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44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2B4F5-F576-4336-AB2C-79756B59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9EB364-8B5D-498F-AA08-28AC6DDFA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C703B3-D1A9-4247-A00F-3B2728F6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F5DB94-B547-4728-AC1C-E53065D2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EA2F54-2E27-4953-BACE-AE13B0E2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22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B7F82-3D00-4F26-8981-57D79D7C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A372C0-6A2C-432B-9089-477965669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4E79C-E377-4DA2-809C-2DD48049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CC8312-30D6-40A6-AE5E-22D0D153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2D5530-B4A4-4B7E-BE04-F268B757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51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EAA91-972E-43AD-935B-FF3C50D59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E24CBC-A609-407D-B2EB-20429A723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E39730-187A-4DC3-A51D-7C0C7F01D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1C629C-E5A5-4A51-A963-0D3CDD8A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A29704-CF6F-4C1C-8121-F60577AA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04E341-3670-4B07-93A9-D98AC0BD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94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65CFC-6AAC-40F7-A918-5854BFFC8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DA649A-2E95-478C-A5A1-722AA7A0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3F62C3-8649-4D0B-B304-2947739B4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198DCF-49F7-4573-89EE-9E805C709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AB5089-9445-4E46-814C-10BAC4C50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CF16FB-52AB-47A5-90F8-0005AFA92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646CDFE-9004-47E6-A90F-2D8FA4CA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F2D4C0-ACC1-495C-A975-3EC3663D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29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F23C3-2049-4956-902E-96979F19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102D2F5-936E-47EF-B814-EC21D013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3F4FC0-4572-49B8-BA7B-0A4E429C3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829344-4808-4C1A-9050-839C50AF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636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0CC7297-4CB5-43CC-A966-E66AA7E86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4364DA-502F-4EC2-A1D3-BD6E92B18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589A4-E47B-49F0-AA39-43659716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28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DA515-43EF-43CF-8E42-5F33E40A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61A49-343C-43CA-BB81-D49E53738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5682B4-8B98-4DB7-85BB-EA8DB8CD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9E9BBA-C075-4623-AB75-D2917758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F9C316-E81A-46C8-9C6A-904DEBD6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51C8F5-E3ED-461E-9FE9-B58E2C44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3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E232B-D5E6-4D1F-9B63-C8BA5073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2495430-687C-4BEC-B052-693A7F372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3F74E9-A123-48F0-93EA-D084BBABC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852C1B-FAA1-440A-89BC-EBC61959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1B23D3-7B13-4A89-90D9-CA9426D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2D7791-FAE3-445A-BE6D-F96A2DF1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7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4437514-29E1-4584-9726-F84BB3B9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81F8FE-BF05-42FE-8B1E-007684C32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7ED45-0F6A-4268-8038-905D90C3B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1D2C6-0C19-402A-B6FC-03CA42DF813C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E3C11-BBE0-4DD0-B0F8-9CE7F5C40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0BBF59-9448-4D5E-8ABB-608DFDEFF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69A22-6C8A-4A08-A396-F88B819753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86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5" y="-4373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964986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2081516" y="2518578"/>
            <a:ext cx="8495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ORDEM DE SERVIÇO</a:t>
            </a:r>
          </a:p>
          <a:p>
            <a:pPr algn="ctr"/>
            <a:r>
              <a:rPr lang="pt-BR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MOBILE REPAIR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1641230" y="1830152"/>
            <a:ext cx="9856671" cy="30014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1139345" y="52529"/>
            <a:ext cx="360125" cy="477907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4BE00B7-45F4-6CE4-B171-F47517ABD2CD}"/>
              </a:ext>
            </a:extLst>
          </p:cNvPr>
          <p:cNvGrpSpPr/>
          <p:nvPr/>
        </p:nvGrpSpPr>
        <p:grpSpPr>
          <a:xfrm>
            <a:off x="6001019" y="5840400"/>
            <a:ext cx="6096000" cy="1127121"/>
            <a:chOff x="714916" y="6184918"/>
            <a:chExt cx="6096000" cy="1127121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41A1557-6D28-2FF9-7557-C160ED235D4C}"/>
                </a:ext>
              </a:extLst>
            </p:cNvPr>
            <p:cNvGrpSpPr/>
            <p:nvPr/>
          </p:nvGrpSpPr>
          <p:grpSpPr>
            <a:xfrm>
              <a:off x="4507903" y="6184918"/>
              <a:ext cx="2133600" cy="1127121"/>
              <a:chOff x="11316237" y="4704108"/>
              <a:chExt cx="2133600" cy="1127121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79AF74E-23E7-CC04-7147-EF32507A0548}"/>
                  </a:ext>
                </a:extLst>
              </p:cNvPr>
              <p:cNvSpPr/>
              <p:nvPr/>
            </p:nvSpPr>
            <p:spPr>
              <a:xfrm>
                <a:off x="11411888" y="5024846"/>
                <a:ext cx="1909150" cy="485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FIESC">
                <a:extLst>
                  <a:ext uri="{FF2B5EF4-FFF2-40B4-BE49-F238E27FC236}">
                    <a16:creationId xmlns:a16="http://schemas.microsoft.com/office/drawing/2014/main" id="{F69147E4-F541-C503-7CDA-10142697A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6237" y="4704108"/>
                <a:ext cx="2133600" cy="112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E9F89A4-E230-578B-02A3-8F02DE4AFF8F}"/>
                </a:ext>
              </a:extLst>
            </p:cNvPr>
            <p:cNvGrpSpPr/>
            <p:nvPr/>
          </p:nvGrpSpPr>
          <p:grpSpPr>
            <a:xfrm>
              <a:off x="714916" y="6969796"/>
              <a:ext cx="6096000" cy="276999"/>
              <a:chOff x="7167967" y="7007403"/>
              <a:chExt cx="6096000" cy="276999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3DD76F8-FEDE-0490-8FD6-FC99520FA603}"/>
                  </a:ext>
                </a:extLst>
              </p:cNvPr>
              <p:cNvSpPr/>
              <p:nvPr/>
            </p:nvSpPr>
            <p:spPr>
              <a:xfrm>
                <a:off x="7167967" y="7054587"/>
                <a:ext cx="6096000" cy="182632"/>
              </a:xfrm>
              <a:prstGeom prst="rect">
                <a:avLst/>
              </a:prstGeom>
              <a:solidFill>
                <a:srgbClr val="005C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14143C"/>
                  </a:solidFill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6A4467-A1FC-CB2D-A849-25EA6842EE93}"/>
                  </a:ext>
                </a:extLst>
              </p:cNvPr>
              <p:cNvSpPr txBox="1"/>
              <p:nvPr/>
            </p:nvSpPr>
            <p:spPr>
              <a:xfrm>
                <a:off x="11239794" y="7007403"/>
                <a:ext cx="1575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i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SESI – SENAI - IEL</a:t>
                </a:r>
              </a:p>
            </p:txBody>
          </p:sp>
        </p:grpSp>
      </p:grpSp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4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5" y="-4373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1290" y="964986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11083" y="11399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012182" y="1863086"/>
            <a:ext cx="661241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Matheus Amaral</a:t>
            </a:r>
          </a:p>
          <a:p>
            <a:pPr algn="ctr"/>
            <a:r>
              <a:rPr lang="pt-BR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Matheus Anjos</a:t>
            </a:r>
          </a:p>
          <a:p>
            <a:pPr algn="ctr"/>
            <a:r>
              <a:rPr lang="pt-BR" sz="44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Nickolas</a:t>
            </a:r>
            <a:endParaRPr lang="pt-BR" sz="4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pt-BR" sz="4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Emanuel</a:t>
            </a:r>
          </a:p>
          <a:p>
            <a:pPr algn="ctr"/>
            <a:endParaRPr lang="pt-BR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randing Black" panose="00000A00000000000000" pitchFamily="50" charset="0"/>
            </a:endParaRPr>
          </a:p>
          <a:p>
            <a:pPr algn="ctr"/>
            <a:endParaRPr lang="pt-BR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randing Black" panose="00000A00000000000000" pitchFamily="50" charset="0"/>
            </a:endParaRP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1641230" y="1830152"/>
            <a:ext cx="9856671" cy="30014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1139345" y="52529"/>
            <a:ext cx="360125" cy="4779072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4BE00B7-45F4-6CE4-B171-F47517ABD2CD}"/>
              </a:ext>
            </a:extLst>
          </p:cNvPr>
          <p:cNvGrpSpPr/>
          <p:nvPr/>
        </p:nvGrpSpPr>
        <p:grpSpPr>
          <a:xfrm>
            <a:off x="6001019" y="5840400"/>
            <a:ext cx="6096000" cy="1127121"/>
            <a:chOff x="714916" y="6184918"/>
            <a:chExt cx="6096000" cy="1127121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741A1557-6D28-2FF9-7557-C160ED235D4C}"/>
                </a:ext>
              </a:extLst>
            </p:cNvPr>
            <p:cNvGrpSpPr/>
            <p:nvPr/>
          </p:nvGrpSpPr>
          <p:grpSpPr>
            <a:xfrm>
              <a:off x="4507903" y="6184918"/>
              <a:ext cx="2133600" cy="1127121"/>
              <a:chOff x="11316237" y="4704108"/>
              <a:chExt cx="2133600" cy="1127121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79AF74E-23E7-CC04-7147-EF32507A0548}"/>
                  </a:ext>
                </a:extLst>
              </p:cNvPr>
              <p:cNvSpPr/>
              <p:nvPr/>
            </p:nvSpPr>
            <p:spPr>
              <a:xfrm>
                <a:off x="11411888" y="5024846"/>
                <a:ext cx="1909150" cy="485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FIESC">
                <a:extLst>
                  <a:ext uri="{FF2B5EF4-FFF2-40B4-BE49-F238E27FC236}">
                    <a16:creationId xmlns:a16="http://schemas.microsoft.com/office/drawing/2014/main" id="{F69147E4-F541-C503-7CDA-10142697A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6237" y="4704108"/>
                <a:ext cx="2133600" cy="1127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E9F89A4-E230-578B-02A3-8F02DE4AFF8F}"/>
                </a:ext>
              </a:extLst>
            </p:cNvPr>
            <p:cNvGrpSpPr/>
            <p:nvPr/>
          </p:nvGrpSpPr>
          <p:grpSpPr>
            <a:xfrm>
              <a:off x="714916" y="6969796"/>
              <a:ext cx="6096000" cy="276999"/>
              <a:chOff x="7167967" y="7007403"/>
              <a:chExt cx="6096000" cy="276999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53DD76F8-FEDE-0490-8FD6-FC99520FA603}"/>
                  </a:ext>
                </a:extLst>
              </p:cNvPr>
              <p:cNvSpPr/>
              <p:nvPr/>
            </p:nvSpPr>
            <p:spPr>
              <a:xfrm>
                <a:off x="7167967" y="7054587"/>
                <a:ext cx="6096000" cy="182632"/>
              </a:xfrm>
              <a:prstGeom prst="rect">
                <a:avLst/>
              </a:prstGeom>
              <a:solidFill>
                <a:srgbClr val="005C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14143C"/>
                  </a:solidFill>
                </a:endParaRPr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46A4467-A1FC-CB2D-A849-25EA6842EE93}"/>
                  </a:ext>
                </a:extLst>
              </p:cNvPr>
              <p:cNvSpPr txBox="1"/>
              <p:nvPr/>
            </p:nvSpPr>
            <p:spPr>
              <a:xfrm>
                <a:off x="11239794" y="7007403"/>
                <a:ext cx="1575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b="1" i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SESI – SENAI - IEL</a:t>
                </a:r>
              </a:p>
            </p:txBody>
          </p:sp>
        </p:grpSp>
      </p:grpSp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098" y="449246"/>
            <a:ext cx="7334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4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2228296" y="552771"/>
            <a:ext cx="7376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</a:rPr>
              <a:t>O que é?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4B354BA-76FE-33D5-C51B-30734803115D}"/>
              </a:ext>
            </a:extLst>
          </p:cNvPr>
          <p:cNvSpPr txBox="1"/>
          <p:nvPr/>
        </p:nvSpPr>
        <p:spPr>
          <a:xfrm>
            <a:off x="2502358" y="1771433"/>
            <a:ext cx="71020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Nosso sistema é da gestão de dados de uma assistência técnica de celulares</a:t>
            </a:r>
          </a:p>
        </p:txBody>
      </p:sp>
    </p:spTree>
    <p:extLst>
      <p:ext uri="{BB962C8B-B14F-4D97-AF65-F5344CB8AC3E}">
        <p14:creationId xmlns:p14="http://schemas.microsoft.com/office/powerpoint/2010/main" val="116943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2EA250C-B730-2CEB-9B63-8093001D4F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C5EF651-2DA5-0E70-EFF7-9488FEEFB4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28628C8-8C44-0CBC-DF6C-CEC9E1371D2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1A67935A-584C-E520-7BC5-40CB572B176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936E23A-FA9B-49C2-6A13-B4C678B6376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13C881EA-D14C-496A-470D-88F74C42C6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E6C731-78CF-43DC-65CF-DE97769BB70B}"/>
              </a:ext>
            </a:extLst>
          </p:cNvPr>
          <p:cNvSpPr txBox="1"/>
          <p:nvPr/>
        </p:nvSpPr>
        <p:spPr>
          <a:xfrm>
            <a:off x="2271688" y="552771"/>
            <a:ext cx="7376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Verdana" panose="020B0604030504040204" pitchFamily="34" charset="0"/>
                <a:ea typeface="Verdana" panose="020B0604030504040204" pitchFamily="34" charset="0"/>
              </a:rPr>
              <a:t>O que faz?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D173C3-44E1-0E36-EA10-95B28F8E29AE}"/>
              </a:ext>
            </a:extLst>
          </p:cNvPr>
          <p:cNvSpPr txBox="1"/>
          <p:nvPr/>
        </p:nvSpPr>
        <p:spPr>
          <a:xfrm>
            <a:off x="1833267" y="1634154"/>
            <a:ext cx="85254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  <a:t>Nosso sistema faz a administração de dados de uma assistência técnica de celulares, permitindo armazenamento de dados de: Cliente, Ordem de serviço, Estoque, Relatórios e etc. Assim permitindo uma gestão e controle de dados mais controlados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B01A0E-3148-2EB3-9784-292990B2247B}"/>
              </a:ext>
            </a:extLst>
          </p:cNvPr>
          <p:cNvSpPr txBox="1"/>
          <p:nvPr/>
        </p:nvSpPr>
        <p:spPr>
          <a:xfrm>
            <a:off x="-1464771" y="1771433"/>
            <a:ext cx="11121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0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C5CF-E3C7-F701-DB28-E90FE42C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50F6B-34F6-535E-9771-687BDE37D3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F63CA42-ACF1-1676-1CED-61338D59FC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DE966A8-B7D2-966E-B718-3A710BF1A1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F1C1ECF8-3025-9226-261F-523F0FC2A3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B836086-2904-EA49-8B81-7D4C0EADFE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0A9DAA64-FB2D-7C64-1CB8-0DA633E5C1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F8B1D4-971C-3EE5-D361-DD416B336123}"/>
              </a:ext>
            </a:extLst>
          </p:cNvPr>
          <p:cNvSpPr txBox="1"/>
          <p:nvPr/>
        </p:nvSpPr>
        <p:spPr>
          <a:xfrm>
            <a:off x="2836190" y="168387"/>
            <a:ext cx="59048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n>
                  <a:solidFill>
                    <a:sysClr val="windowText" lastClr="000000"/>
                  </a:solidFill>
                </a:ln>
                <a:solidFill>
                  <a:srgbClr val="3796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Imagem do MER</a:t>
            </a:r>
            <a:br>
              <a:rPr lang="pt-BR" sz="3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8845B1C-29DE-D852-E129-9C0CCE57D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479" y="1089764"/>
            <a:ext cx="8240275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2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C5CF-E3C7-F701-DB28-E90FE42CF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50F6B-34F6-535E-9771-687BDE37D3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4109" y="345653"/>
            <a:ext cx="590670" cy="414236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F63CA42-ACF1-1676-1CED-61338D59FC4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6000" y="5838415"/>
            <a:ext cx="6096000" cy="1143000"/>
            <a:chOff x="6096000" y="5838415"/>
            <a:chExt cx="6096000" cy="1143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DE966A8-B7D2-966E-B718-3A710BF1A1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96000" y="6675368"/>
              <a:ext cx="6096000" cy="182632"/>
            </a:xfrm>
            <a:prstGeom prst="rect">
              <a:avLst/>
            </a:prstGeom>
            <a:solidFill>
              <a:srgbClr val="005C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14143C"/>
                </a:solidFill>
              </a:endParaRPr>
            </a:p>
          </p:txBody>
        </p:sp>
        <p:pic>
          <p:nvPicPr>
            <p:cNvPr id="2050" name="Picture 2" descr="FIESC">
              <a:extLst>
                <a:ext uri="{FF2B5EF4-FFF2-40B4-BE49-F238E27FC236}">
                  <a16:creationId xmlns:a16="http://schemas.microsoft.com/office/drawing/2014/main" id="{F1C1ECF8-3025-9226-261F-523F0FC2A3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988" y="5838415"/>
              <a:ext cx="21336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B836086-2904-EA49-8B81-7D4C0EADFE0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67827" y="6628184"/>
              <a:ext cx="1575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i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SESI – SENAI - IEL</a:t>
              </a:r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0A9DAA64-FB2D-7C64-1CB8-0DA633E5C1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F8B1D4-971C-3EE5-D361-DD416B336123}"/>
              </a:ext>
            </a:extLst>
          </p:cNvPr>
          <p:cNvSpPr txBox="1"/>
          <p:nvPr/>
        </p:nvSpPr>
        <p:spPr>
          <a:xfrm>
            <a:off x="2836190" y="168387"/>
            <a:ext cx="6096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>
                <a:ln>
                  <a:solidFill>
                    <a:sysClr val="windowText" lastClr="000000"/>
                  </a:solidFill>
                </a:ln>
                <a:solidFill>
                  <a:srgbClr val="3796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Regras de negócio</a:t>
            </a:r>
            <a:br>
              <a:rPr lang="pt-BR" sz="320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pt-B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6C0A07E-AE73-4D34-B709-719E914B9E85}"/>
              </a:ext>
            </a:extLst>
          </p:cNvPr>
          <p:cNvSpPr txBox="1"/>
          <p:nvPr/>
        </p:nvSpPr>
        <p:spPr>
          <a:xfrm>
            <a:off x="2836190" y="152729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RN01 - Início atendimento: 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Para o início de um atendimento, é necessário perguntar ao cliente se tem cadastro, caso não tenha, tem que cadastrar o cliente para prosseguir o atendimento.</a:t>
            </a:r>
            <a:endParaRPr lang="pt-BR" b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BR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RN02 - Cadastro de cliente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Para o cadastro do cliente no sistema, o cliente deve ter os documentos em mãos para validação.</a:t>
            </a:r>
            <a:endParaRPr lang="pt-BR" b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pt-BR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pt-BR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RN08 - Acesso ao Relatório de caixa: 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Somente o gestor tem acesso ao Relatório de finanças</a:t>
            </a:r>
            <a:b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pt-BR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021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14CAD5C0D95047AD87A6CEF9A0ED6F" ma:contentTypeVersion="11" ma:contentTypeDescription="Crie um novo documento." ma:contentTypeScope="" ma:versionID="0eaeb304f0019e33f865282dd94b7faa">
  <xsd:schema xmlns:xsd="http://www.w3.org/2001/XMLSchema" xmlns:xs="http://www.w3.org/2001/XMLSchema" xmlns:p="http://schemas.microsoft.com/office/2006/metadata/properties" xmlns:ns2="230e2427-5d80-4bd2-a9ba-53805cfde8a4" xmlns:ns3="cf5f2b4c-ceff-48b8-acfd-b6c7cb4e26ae" targetNamespace="http://schemas.microsoft.com/office/2006/metadata/properties" ma:root="true" ma:fieldsID="9583cfaf6218e9ef312e531a09f9933a" ns2:_="" ns3:_="">
    <xsd:import namespace="230e2427-5d80-4bd2-a9ba-53805cfde8a4"/>
    <xsd:import namespace="cf5f2b4c-ceff-48b8-acfd-b6c7cb4e26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2427-5d80-4bd2-a9ba-53805cfde8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184c8c62-af11-4a97-95e1-881613c396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f2b4c-ceff-48b8-acfd-b6c7cb4e26a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Coluna Global de Taxonomia" ma:hidden="true" ma:list="{1a311de7-e6e4-47ae-b214-720c4e04d295}" ma:internalName="TaxCatchAll" ma:showField="CatchAllData" ma:web="cf5f2b4c-ceff-48b8-acfd-b6c7cb4e26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f5f2b4c-ceff-48b8-acfd-b6c7cb4e26ae" xsi:nil="true"/>
    <lcf76f155ced4ddcb4097134ff3c332f xmlns="230e2427-5d80-4bd2-a9ba-53805cfde8a4">
      <Terms xmlns="http://schemas.microsoft.com/office/infopath/2007/PartnerControls"/>
    </lcf76f155ced4ddcb4097134ff3c332f>
    <SharedWithUsers xmlns="cf5f2b4c-ceff-48b8-acfd-b6c7cb4e26ae">
      <UserInfo>
        <DisplayName>Marcos Paulo Carvalho De Oliveira</DisplayName>
        <AccountId>9264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CD03E9-41C4-42C6-A5E8-47AC9D6E1F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2427-5d80-4bd2-a9ba-53805cfde8a4"/>
    <ds:schemaRef ds:uri="cf5f2b4c-ceff-48b8-acfd-b6c7cb4e2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5A2D76-B89D-43D9-81CC-F73DB603259F}">
  <ds:schemaRefs>
    <ds:schemaRef ds:uri="http://schemas.microsoft.com/office/infopath/2007/PartnerControls"/>
    <ds:schemaRef ds:uri="230e2427-5d80-4bd2-a9ba-53805cfde8a4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cf5f2b4c-ceff-48b8-acfd-b6c7cb4e26a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4C6406-39F0-4F36-B3D7-F12E598C19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5930</TotalTime>
  <Words>194</Words>
  <Application>Microsoft Office PowerPoint</Application>
  <PresentationFormat>Widescreen</PresentationFormat>
  <Paragraphs>25</Paragraphs>
  <Slides>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Branding Black</vt:lpstr>
      <vt:lpstr>Arial</vt:lpstr>
      <vt:lpstr>Aharoni</vt:lpstr>
      <vt:lpstr>Calibri Light</vt:lpstr>
      <vt:lpstr>Calibri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Senai</dc:title>
  <dc:creator>Sergio Luiz Da Silveira</dc:creator>
  <cp:lastModifiedBy>User</cp:lastModifiedBy>
  <cp:revision>273</cp:revision>
  <dcterms:created xsi:type="dcterms:W3CDTF">2022-03-17T13:16:59Z</dcterms:created>
  <dcterms:modified xsi:type="dcterms:W3CDTF">2025-05-29T13:26:13Z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0x0101003014CAD5C0D95047AD87A6CEF9A0ED6F</vt:lpwstr>
  </property>
  <property fmtid="{D5CDD505-2E9C-101B-9397-08002B2CF9AE}" pid="3" name="MediaServiceImageTags">
    <vt:lpwstr/>
  </property>
</Properties>
</file>